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B9270C3-36BC-41CB-A9B9-187CDBB10AEB}">
  <a:tblStyle styleId="{DB9270C3-36BC-41CB-A9B9-187CDBB10AE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99175" y="1475850"/>
            <a:ext cx="2262000" cy="2191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2"/>
                </a:solidFill>
              </a:rPr>
              <a:t>{%image}</a:t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3746425" y="1738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{DB9270C3-36BC-41CB-A9B9-187CDBB10AEB}</a:tableStyleId>
              </a:tblPr>
              <a:tblGrid>
                <a:gridCol w="2149200"/>
                <a:gridCol w="2149200"/>
              </a:tblGrid>
              <a:tr h="555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 름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{name}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5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타 입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{type}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5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신장 / 몸무게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{height}m / {weight}kg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