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53E8BA0-D123-4E53-8FA2-F568A83C7915}">
  <a:tblStyle styleId="{D53E8BA0-D123-4E53-8FA2-F568A83C79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{</a:t>
            </a:r>
            <a:r>
              <a:rPr lang="ko">
                <a:solidFill>
                  <a:schemeClr val="dk1"/>
                </a:solidFill>
              </a:rPr>
              <a:t>@members}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99175" y="1475850"/>
            <a:ext cx="2262000" cy="2191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2"/>
                </a:solidFill>
              </a:rPr>
              <a:t>{%members[0].image}</a:t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3746425" y="1738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{D53E8BA0-D123-4E53-8FA2-F568A83C7915}</a:tableStyleId>
              </a:tblPr>
              <a:tblGrid>
                <a:gridCol w="2149200"/>
                <a:gridCol w="2149200"/>
              </a:tblGrid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 름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{members[0].name}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타 입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{members[0].type}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5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신장 / 몸무게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{members[0].height}m / {members[0].weight}kg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