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765D641-FFF7-4CD8-814A-599A3A430F78}">
  <a:tblStyle styleId="{E765D641-FFF7-4CD8-814A-599A3A430F7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555750" y="591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{E765D641-FFF7-4CD8-814A-599A3A430F78}</a:tableStyleId>
              </a:tblPr>
              <a:tblGrid>
                <a:gridCol w="1206500"/>
                <a:gridCol w="1206500"/>
                <a:gridCol w="1206500"/>
                <a:gridCol w="1206500"/>
                <a:gridCol w="120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이름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사진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타입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신장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몸무게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31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{@members}{name}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{%image}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{type}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{height}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{weight}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